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707" r:id="rId2"/>
  </p:sldMasterIdLst>
  <p:notesMasterIdLst>
    <p:notesMasterId r:id="rId23"/>
  </p:notesMasterIdLst>
  <p:sldIdLst>
    <p:sldId id="364" r:id="rId3"/>
    <p:sldId id="365" r:id="rId4"/>
    <p:sldId id="366" r:id="rId5"/>
    <p:sldId id="415" r:id="rId6"/>
    <p:sldId id="369" r:id="rId7"/>
    <p:sldId id="370" r:id="rId8"/>
    <p:sldId id="459" r:id="rId9"/>
    <p:sldId id="460" r:id="rId10"/>
    <p:sldId id="461" r:id="rId11"/>
    <p:sldId id="373" r:id="rId12"/>
    <p:sldId id="374" r:id="rId13"/>
    <p:sldId id="375" r:id="rId14"/>
    <p:sldId id="376" r:id="rId15"/>
    <p:sldId id="418" r:id="rId16"/>
    <p:sldId id="382" r:id="rId17"/>
    <p:sldId id="390" r:id="rId18"/>
    <p:sldId id="391" r:id="rId19"/>
    <p:sldId id="462" r:id="rId20"/>
    <p:sldId id="466" r:id="rId21"/>
    <p:sldId id="467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2" roundtripDataSignature="AMtx7miq266gEMAq7pIoRZKTZEGN9RUu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973942"/>
    <a:srgbClr val="A50021"/>
    <a:srgbClr val="AA0AB6"/>
    <a:srgbClr val="A617A9"/>
    <a:srgbClr val="BC149C"/>
    <a:srgbClr val="CC00CC"/>
    <a:srgbClr val="0099FF"/>
    <a:srgbClr val="3333CC"/>
    <a:srgbClr val="99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80" autoAdjust="0"/>
    <p:restoredTop sz="96433" autoAdjust="0"/>
  </p:normalViewPr>
  <p:slideViewPr>
    <p:cSldViewPr snapToGrid="0">
      <p:cViewPr>
        <p:scale>
          <a:sx n="76" d="100"/>
          <a:sy n="76" d="100"/>
        </p:scale>
        <p:origin x="-9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133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32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136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135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13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94305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9"/>
          <p:cNvSpPr txBox="1">
            <a:spLocks noGrp="1"/>
          </p:cNvSpPr>
          <p:nvPr>
            <p:ph type="title"/>
          </p:nvPr>
        </p:nvSpPr>
        <p:spPr>
          <a:xfrm>
            <a:off x="840317" y="36513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09"/>
          <p:cNvSpPr txBox="1"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178" lvl="0" indent="-2285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354" lvl="1" indent="-2285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532" lvl="2" indent="-22858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709" lvl="3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5886" lvl="4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09"/>
          <p:cNvSpPr txBox="1">
            <a:spLocks noGrp="1"/>
          </p:cNvSpPr>
          <p:nvPr>
            <p:ph type="body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0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marL="457178" lvl="0" indent="-228589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354" lvl="1" indent="-228589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532" lvl="2" indent="-228589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709" lvl="3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5886" lvl="4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0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09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09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09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E71E0-AC0E-4308-96A0-17CAE941919D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757F-C26E-4BD5-90B2-3F7B48B795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09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34F2-47C7-4AA3-B63C-57C971204EDE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41EAB-19FB-43B9-A873-CF4D113C8021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214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D21EE-44A8-4BAE-A297-4B464CA282A1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FAB4A-46CF-498A-A8B0-E913CEA7EA1A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607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8CE1-7A6A-492E-B63D-73AB60AA9890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78F69-51BC-4D84-AB81-9E60694492DC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5472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9DCA-455A-4279-9E72-44CB96975256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B525D-3712-45A1-B08B-D689FE5B0B8E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77021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A767-2194-4A89-9D82-3CB1E2DE1992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120119-4A19-4E7B-9650-617A17BF483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5305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A0D39-3033-4B9A-B96A-66B8DABF3E6C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8D22-E415-4859-9008-F78B4CC536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3299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0AAF2-BA08-485C-A435-409DAF45C23F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BDE09-9028-44CF-866C-6FB59F220EA5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32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0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0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0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10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1"/>
          <p:cNvSpPr txBox="1">
            <a:spLocks noGrp="1"/>
          </p:cNvSpPr>
          <p:nvPr>
            <p:ph type="title"/>
          </p:nvPr>
        </p:nvSpPr>
        <p:spPr>
          <a:xfrm>
            <a:off x="840330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11"/>
          <p:cNvSpPr txBox="1">
            <a:spLocks noGrp="1"/>
          </p:cNvSpPr>
          <p:nvPr>
            <p:ph type="body" idx="1"/>
          </p:nvPr>
        </p:nvSpPr>
        <p:spPr>
          <a:xfrm>
            <a:off x="5183717" y="987432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431779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354" lvl="1" indent="-406381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532" lvl="2" indent="-380981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709" lvl="3" indent="-35558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5886" lvl="4" indent="-355582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/>
            </a:lvl5pPr>
            <a:lvl6pPr marL="2743062" lvl="5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240" lvl="6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418" lvl="7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594" lvl="8" indent="-3555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11"/>
          <p:cNvSpPr txBox="1">
            <a:spLocks noGrp="1"/>
          </p:cNvSpPr>
          <p:nvPr>
            <p:ph type="body" idx="2"/>
          </p:nvPr>
        </p:nvSpPr>
        <p:spPr>
          <a:xfrm>
            <a:off x="840330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354" lvl="1" indent="-228589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532" lvl="2" indent="-228589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709" lvl="3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5886" lvl="4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11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1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11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2"/>
          <p:cNvSpPr txBox="1">
            <a:spLocks noGrp="1"/>
          </p:cNvSpPr>
          <p:nvPr>
            <p:ph type="title"/>
          </p:nvPr>
        </p:nvSpPr>
        <p:spPr>
          <a:xfrm>
            <a:off x="840330" y="457200"/>
            <a:ext cx="393276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2"/>
          <p:cNvSpPr>
            <a:spLocks noGrp="1"/>
          </p:cNvSpPr>
          <p:nvPr>
            <p:ph type="pic" idx="2"/>
          </p:nvPr>
        </p:nvSpPr>
        <p:spPr>
          <a:xfrm>
            <a:off x="5183717" y="987432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68" name="Google Shape;68;p112"/>
          <p:cNvSpPr txBox="1">
            <a:spLocks noGrp="1"/>
          </p:cNvSpPr>
          <p:nvPr>
            <p:ph type="body" idx="1"/>
          </p:nvPr>
        </p:nvSpPr>
        <p:spPr>
          <a:xfrm>
            <a:off x="840330" y="2057400"/>
            <a:ext cx="393276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228589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1pPr>
            <a:lvl2pPr marL="914354" lvl="1" indent="-228589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2pPr>
            <a:lvl3pPr marL="1371532" lvl="2" indent="-228589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3pPr>
            <a:lvl4pPr marL="1828709" lvl="3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4pPr>
            <a:lvl5pPr marL="2285886" lvl="4" indent="-228589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5pPr>
            <a:lvl6pPr marL="2743062" lvl="5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240" lvl="6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418" lvl="7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594" lvl="8" indent="-228589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12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2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2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3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3"/>
          <p:cNvSpPr txBox="1">
            <a:spLocks noGrp="1"/>
          </p:cNvSpPr>
          <p:nvPr>
            <p:ph type="body" idx="1"/>
          </p:nvPr>
        </p:nvSpPr>
        <p:spPr>
          <a:xfrm rot="5400000">
            <a:off x="4038600" y="-1143000"/>
            <a:ext cx="4114800" cy="103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3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3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3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14"/>
          <p:cNvSpPr txBox="1">
            <a:spLocks noGrp="1"/>
          </p:cNvSpPr>
          <p:nvPr>
            <p:ph type="title"/>
          </p:nvPr>
        </p:nvSpPr>
        <p:spPr>
          <a:xfrm rot="5400000">
            <a:off x="7239000" y="2057400"/>
            <a:ext cx="5486400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4"/>
          <p:cNvSpPr txBox="1">
            <a:spLocks noGrp="1"/>
          </p:cNvSpPr>
          <p:nvPr>
            <p:ph type="body" idx="1"/>
          </p:nvPr>
        </p:nvSpPr>
        <p:spPr>
          <a:xfrm rot="5400000">
            <a:off x="1955800" y="-431800"/>
            <a:ext cx="5486400" cy="75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178" lvl="0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54" lvl="1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532" lvl="2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709" lvl="3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5886" lvl="4" indent="-34288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062" lvl="5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240" lvl="6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418" lvl="7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594" lvl="8" indent="-34288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14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4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14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E6AE4-C96F-4D03-BD9E-B612E6661305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349F-14B8-42A4-B3CA-23CDDE0AAEB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74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DB6EF-86B4-43E0-9F59-710684D98616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B8926-C8E7-4B22-818D-B4738F71F3EF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5666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6E1FD-5D30-4A10-B5BF-C4F2A310626C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A620F-A3F5-4BC4-8125-C4B0A9480B24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732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8"/>
          <p:cNvSpPr txBox="1"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Google Shape;11;p38"/>
          <p:cNvSpPr txBox="1">
            <a:spLocks noGrp="1"/>
          </p:cNvSpPr>
          <p:nvPr>
            <p:ph type="body"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2" name="Google Shape;12;p38"/>
          <p:cNvSpPr txBox="1">
            <a:spLocks noGrp="1"/>
          </p:cNvSpPr>
          <p:nvPr>
            <p:ph type="dt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3" name="Google Shape;13;p38"/>
          <p:cNvSpPr txBox="1">
            <a:spLocks noGrp="1"/>
          </p:cNvSpPr>
          <p:nvPr>
            <p:ph type="ftr" idx="11"/>
          </p:nvPr>
        </p:nvSpPr>
        <p:spPr>
          <a:xfrm>
            <a:off x="4165601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38"/>
          <p:cNvSpPr txBox="1">
            <a:spLocks noGrp="1"/>
          </p:cNvSpPr>
          <p:nvPr>
            <p:ph type="sldNum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fld id="{6737E056-DC14-4AC6-BC21-BA72017DE62A}" type="datetimeFigureOut">
              <a:rPr lang="zh-TW" altLang="en-US"/>
              <a:pPr>
                <a:defRPr/>
              </a:pPr>
              <a:t>2025/1/4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6001462-59D6-4D2A-9B09-0733096DAD6D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17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3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532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7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60621" y="243512"/>
            <a:ext cx="1007075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altLang="zh-CN" sz="9600" b="1" dirty="0">
                <a:solidFill>
                  <a:srgbClr val="002060"/>
                </a:solidFill>
                <a:latin typeface="+mj-lt"/>
              </a:rPr>
              <a:t>Way Maker</a:t>
            </a:r>
          </a:p>
          <a:p>
            <a:pPr algn="ctr" fontAlgn="base"/>
            <a:r>
              <a:rPr lang="zh-CN" altLang="en-US" sz="9600" b="1" dirty="0">
                <a:solidFill>
                  <a:srgbClr val="973942"/>
                </a:solidFill>
                <a:latin typeface="+mj-lt"/>
              </a:rPr>
              <a:t>开路者</a:t>
            </a:r>
            <a:endParaRPr lang="en-US" sz="9600" b="1" dirty="0">
              <a:solidFill>
                <a:srgbClr val="973942"/>
              </a:solidFill>
              <a:latin typeface="+mj-lt"/>
            </a:endParaRPr>
          </a:p>
          <a:p>
            <a:pPr algn="ctr" fontAlgn="base"/>
            <a:endParaRPr lang="en-US" altLang="zh-CN" sz="7200" b="1" dirty="0">
              <a:solidFill>
                <a:srgbClr val="2D2D2D"/>
              </a:solidFill>
              <a:latin typeface="Lato" panose="020F0502020204030203" pitchFamily="34" charset="0"/>
            </a:endParaRPr>
          </a:p>
          <a:p>
            <a:pPr algn="ctr" fontAlgn="base"/>
            <a:r>
              <a:rPr lang="zh-CN" altLang="en-US" sz="7200" b="1" dirty="0">
                <a:solidFill>
                  <a:srgbClr val="2D2D2D"/>
                </a:solidFill>
                <a:latin typeface="Lato" panose="020F0502020204030203" pitchFamily="34" charset="0"/>
              </a:rPr>
              <a:t> </a:t>
            </a:r>
          </a:p>
          <a:p>
            <a:pPr algn="ctr" fontAlgn="base"/>
            <a:endParaRPr lang="en-US" sz="7200" b="1" dirty="0">
              <a:solidFill>
                <a:srgbClr val="2D2D2D"/>
              </a:solidFill>
              <a:latin typeface="Lato" panose="020F050202020403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310" y="3429000"/>
            <a:ext cx="5449454" cy="319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17443" y="956566"/>
            <a:ext cx="10960443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 are here,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touching every heart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I worship You, I worship You</a:t>
            </a:r>
          </a:p>
          <a:p>
            <a:pPr algn="ctr"/>
            <a:endParaRPr lang="en-US" altLang="zh-TW" sz="4400" dirty="0">
              <a:solidFill>
                <a:srgbClr val="444444"/>
              </a:solidFill>
              <a:latin typeface="Lato" panose="020F0502020204030203" pitchFamily="34" charset="0"/>
            </a:endParaRPr>
          </a:p>
          <a:p>
            <a:pPr algn="ctr"/>
            <a:r>
              <a:rPr lang="zh-TW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祢</a:t>
            </a:r>
            <a:r>
              <a:rPr lang="zh-CN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在这</a:t>
            </a:r>
            <a:r>
              <a:rPr lang="zh-TW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 觸摸每顆心</a:t>
            </a:r>
            <a:endParaRPr lang="en-US" altLang="zh-TW" sz="5400" b="1" dirty="0">
              <a:solidFill>
                <a:srgbClr val="973942"/>
              </a:solidFill>
              <a:latin typeface="Lato" panose="020F0502020204030203" pitchFamily="34" charset="0"/>
            </a:endParaRPr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我敬拜你 我敬拜你</a:t>
            </a:r>
            <a:endParaRPr lang="en-US" sz="5400" b="1" dirty="0">
              <a:solidFill>
                <a:srgbClr val="973942"/>
              </a:solidFill>
              <a:latin typeface="Lato" panose="020F0502020204030203" pitchFamily="34" charset="0"/>
            </a:endParaRP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02568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9740" y="1098020"/>
            <a:ext cx="9648795" cy="4924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 are here,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healing every heart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I worship You, I worship You</a:t>
            </a:r>
          </a:p>
          <a:p>
            <a:pPr algn="ctr"/>
            <a:endParaRPr lang="en-US" sz="4400" b="1" dirty="0">
              <a:solidFill>
                <a:srgbClr val="444444"/>
              </a:solidFill>
              <a:latin typeface="Lato" panose="020F0502020204030203" pitchFamily="34" charset="0"/>
            </a:endParaRPr>
          </a:p>
          <a:p>
            <a:pPr algn="ctr"/>
            <a:r>
              <a:rPr lang="zh-TW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祢</a:t>
            </a:r>
            <a:r>
              <a:rPr lang="zh-CN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在这 </a:t>
            </a:r>
            <a:r>
              <a:rPr lang="zh-TW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醫治每顆心</a:t>
            </a:r>
            <a:endParaRPr lang="en-US" altLang="zh-TW" sz="5400" b="1" dirty="0">
              <a:solidFill>
                <a:srgbClr val="973942"/>
              </a:solidFill>
              <a:latin typeface="Lato" panose="020F0502020204030203" pitchFamily="34" charset="0"/>
            </a:endParaRPr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我敬拜祢 我敬拜祢</a:t>
            </a:r>
            <a:endParaRPr lang="en-US" sz="5400" b="1" dirty="0">
              <a:solidFill>
                <a:srgbClr val="973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44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67782" y="861296"/>
            <a:ext cx="9456435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You are here 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</a:rPr>
              <a:t>turning lives around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</a:rPr>
              <a:t>I worship You I worship You</a:t>
            </a:r>
          </a:p>
          <a:p>
            <a:pPr algn="ctr"/>
            <a:endParaRPr lang="en-US" sz="4400" b="1" dirty="0"/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祢在这翻转生命</a:t>
            </a:r>
            <a:endParaRPr lang="en-US" altLang="zh-CN" sz="5400" b="1" dirty="0">
              <a:solidFill>
                <a:srgbClr val="973942"/>
              </a:solidFill>
              <a:latin typeface="Lato" panose="020F0502020204030203" pitchFamily="34" charset="0"/>
            </a:endParaRPr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我敬拜祢 我敬拜祢</a:t>
            </a:r>
            <a:endParaRPr lang="en-US" sz="5400" b="1" dirty="0">
              <a:solidFill>
                <a:srgbClr val="973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83853" y="966787"/>
            <a:ext cx="9456435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</a:rPr>
              <a:t>You are here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</a:rPr>
              <a:t>mending every heart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</a:rPr>
              <a:t>I worship You I worship You</a:t>
            </a:r>
          </a:p>
          <a:p>
            <a:pPr algn="ctr"/>
            <a:endParaRPr lang="en-US" sz="4400" b="1" dirty="0"/>
          </a:p>
          <a:p>
            <a:pPr algn="ctr"/>
            <a:r>
              <a:rPr lang="zh-TW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祢</a:t>
            </a:r>
            <a:r>
              <a:rPr lang="zh-CN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在这愈合</a:t>
            </a:r>
            <a:r>
              <a:rPr lang="zh-TW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每顆心</a:t>
            </a:r>
            <a:endParaRPr lang="en-US" altLang="zh-TW" sz="5400" b="1" dirty="0">
              <a:solidFill>
                <a:srgbClr val="973942"/>
              </a:solidFill>
              <a:latin typeface="Lato" panose="020F0502020204030203" pitchFamily="34" charset="0"/>
            </a:endParaRPr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  <a:latin typeface="Lato" panose="020F0502020204030203" pitchFamily="34" charset="0"/>
              </a:rPr>
              <a:t>我敬拜祢 我敬拜祢</a:t>
            </a:r>
            <a:endParaRPr lang="en-US" sz="5400" b="1" dirty="0">
              <a:solidFill>
                <a:srgbClr val="973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3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062" y="797510"/>
            <a:ext cx="119798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54"/>
            <a:r>
              <a:rPr lang="en-US" sz="4800" b="1" dirty="0" smtClean="0">
                <a:solidFill>
                  <a:srgbClr val="002060"/>
                </a:solidFill>
              </a:rPr>
              <a:t>Way maker</a:t>
            </a:r>
            <a:r>
              <a:rPr lang="en-US" sz="4800" b="1" dirty="0">
                <a:solidFill>
                  <a:srgbClr val="002060"/>
                </a:solidFill>
              </a:rPr>
              <a:t>, </a:t>
            </a:r>
            <a:r>
              <a:rPr lang="en-US" sz="4800" b="1" dirty="0" smtClean="0">
                <a:solidFill>
                  <a:srgbClr val="002060"/>
                </a:solidFill>
              </a:rPr>
              <a:t>miracle worker</a:t>
            </a:r>
          </a:p>
          <a:p>
            <a:pPr lvl="0" algn="ctr">
              <a:defRPr/>
            </a:pPr>
            <a:r>
              <a:rPr lang="en-US" sz="4800" b="1" dirty="0">
                <a:solidFill>
                  <a:srgbClr val="002060"/>
                </a:solidFill>
              </a:rPr>
              <a:t>Promise keeper, </a:t>
            </a:r>
            <a:r>
              <a:rPr lang="en-US" sz="4800" b="1" dirty="0" smtClean="0">
                <a:solidFill>
                  <a:srgbClr val="002060"/>
                </a:solidFill>
              </a:rPr>
              <a:t>light </a:t>
            </a:r>
            <a:r>
              <a:rPr lang="en-US" sz="4800" b="1" dirty="0">
                <a:solidFill>
                  <a:srgbClr val="002060"/>
                </a:solidFill>
              </a:rPr>
              <a:t>in the </a:t>
            </a:r>
            <a:r>
              <a:rPr lang="en-US" sz="4800" b="1" dirty="0" smtClean="0">
                <a:solidFill>
                  <a:srgbClr val="002060"/>
                </a:solidFill>
              </a:rPr>
              <a:t>darkness</a:t>
            </a:r>
          </a:p>
          <a:p>
            <a:pPr algn="ctr">
              <a:defRPr/>
            </a:pPr>
            <a:r>
              <a:rPr lang="en-US" sz="4800" b="1" dirty="0">
                <a:solidFill>
                  <a:srgbClr val="002060"/>
                </a:solidFill>
              </a:rPr>
              <a:t>My God, that is who You </a:t>
            </a:r>
            <a:r>
              <a:rPr lang="en-US" sz="4800" b="1" dirty="0" smtClean="0">
                <a:solidFill>
                  <a:srgbClr val="002060"/>
                </a:solidFill>
              </a:rPr>
              <a:t>are </a:t>
            </a:r>
            <a:r>
              <a:rPr lang="zh-CN" altLang="en-US" sz="4800" b="1" dirty="0" smtClean="0">
                <a:solidFill>
                  <a:srgbClr val="002060"/>
                </a:solidFill>
              </a:rPr>
              <a:t>（</a:t>
            </a:r>
            <a:r>
              <a:rPr lang="en-US" altLang="zh-CN" sz="4800" b="1" dirty="0">
                <a:solidFill>
                  <a:srgbClr val="002060"/>
                </a:solidFill>
              </a:rPr>
              <a:t>2</a:t>
            </a:r>
            <a:r>
              <a:rPr lang="en-US" altLang="zh-CN" sz="4800" b="1" dirty="0" smtClean="0">
                <a:solidFill>
                  <a:srgbClr val="002060"/>
                </a:solidFill>
              </a:rPr>
              <a:t>X</a:t>
            </a:r>
            <a:r>
              <a:rPr lang="zh-CN" altLang="en-US" sz="4800" b="1" dirty="0" smtClean="0">
                <a:solidFill>
                  <a:srgbClr val="002060"/>
                </a:solidFill>
              </a:rPr>
              <a:t>）</a:t>
            </a:r>
            <a:endParaRPr lang="en-US" sz="48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endParaRPr lang="en-US" sz="4800" b="1" dirty="0">
              <a:solidFill>
                <a:srgbClr val="002060"/>
              </a:solidFill>
            </a:endParaRPr>
          </a:p>
          <a:p>
            <a:pPr algn="ctr" defTabSz="914354"/>
            <a:r>
              <a:rPr lang="zh-CN" altLang="en-US" sz="4800" b="1" dirty="0" smtClean="0">
                <a:solidFill>
                  <a:srgbClr val="973942"/>
                </a:solidFill>
              </a:rPr>
              <a:t>你</a:t>
            </a:r>
            <a:r>
              <a:rPr lang="zh-CN" altLang="en-US" sz="4800" b="1" dirty="0">
                <a:solidFill>
                  <a:srgbClr val="973942"/>
                </a:solidFill>
              </a:rPr>
              <a:t>是 </a:t>
            </a:r>
            <a:r>
              <a:rPr lang="zh-CN" altLang="en-US" sz="48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开路者 </a:t>
            </a:r>
            <a:r>
              <a:rPr lang="en-US" altLang="zh-CN" sz="48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4800" b="1" dirty="0" smtClean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en-US" sz="48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迹创造</a:t>
            </a:r>
            <a:r>
              <a:rPr lang="zh-CN" altLang="en-US" sz="4800" b="1" dirty="0" smtClean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者</a:t>
            </a:r>
            <a:endParaRPr lang="en-US" altLang="zh-CN" sz="4800" b="1" dirty="0" smtClean="0">
              <a:solidFill>
                <a:srgbClr val="9739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>
              <a:defRPr/>
            </a:pPr>
            <a:r>
              <a:rPr lang="zh-CN" altLang="en-US" sz="48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持守诺言 </a:t>
            </a:r>
            <a:r>
              <a:rPr lang="zh-CN" altLang="en-US" sz="4800" b="1" dirty="0" smtClean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，黑</a:t>
            </a:r>
            <a:r>
              <a:rPr lang="zh-CN" altLang="en-US" sz="48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暗中的</a:t>
            </a:r>
            <a:r>
              <a:rPr lang="zh-CN" altLang="en-US" sz="4800" b="1" dirty="0" smtClean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光</a:t>
            </a:r>
            <a:endParaRPr lang="en-US" altLang="zh-CN" sz="4800" b="1" dirty="0" smtClean="0">
              <a:solidFill>
                <a:srgbClr val="9739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defRPr/>
            </a:pPr>
            <a:r>
              <a:rPr lang="zh-CN" altLang="en-US" sz="48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我神 你从未改</a:t>
            </a:r>
            <a:r>
              <a:rPr lang="zh-CN" altLang="en-US" sz="4800" b="1" dirty="0" smtClean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 </a:t>
            </a:r>
            <a:r>
              <a:rPr lang="en-US" altLang="zh-CN" sz="4800" b="1" dirty="0" smtClean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(2X)</a:t>
            </a:r>
            <a:endParaRPr lang="en-US" altLang="zh-CN" sz="5400" b="1" dirty="0" smtClean="0">
              <a:solidFill>
                <a:srgbClr val="9739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3896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57855" y="1513867"/>
            <a:ext cx="9114996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914354">
              <a:defRPr/>
            </a:pPr>
            <a:r>
              <a:rPr lang="en-US" sz="6000" b="1" dirty="0">
                <a:solidFill>
                  <a:srgbClr val="002060"/>
                </a:solidFill>
                <a:latin typeface="+mj-lt"/>
              </a:rPr>
              <a:t>T</a:t>
            </a:r>
            <a:r>
              <a:rPr lang="en-US" sz="6000" b="1" dirty="0" smtClean="0">
                <a:solidFill>
                  <a:srgbClr val="002060"/>
                </a:solidFill>
                <a:latin typeface="+mj-lt"/>
              </a:rPr>
              <a:t>hat </a:t>
            </a:r>
            <a:r>
              <a:rPr lang="en-US" sz="6000" b="1" dirty="0">
                <a:solidFill>
                  <a:srgbClr val="002060"/>
                </a:solidFill>
                <a:latin typeface="+mj-lt"/>
              </a:rPr>
              <a:t>is who You </a:t>
            </a:r>
            <a:r>
              <a:rPr lang="en-US" sz="6000" b="1" dirty="0" smtClean="0">
                <a:solidFill>
                  <a:srgbClr val="002060"/>
                </a:solidFill>
                <a:latin typeface="+mj-lt"/>
              </a:rPr>
              <a:t>are (8X)</a:t>
            </a:r>
            <a:endParaRPr lang="en-US" sz="6000" b="1" dirty="0">
              <a:solidFill>
                <a:srgbClr val="002060"/>
              </a:solidFill>
              <a:latin typeface="+mj-lt"/>
            </a:endParaRPr>
          </a:p>
          <a:p>
            <a:pPr algn="ctr" defTabSz="914354">
              <a:defRPr/>
            </a:pPr>
            <a:r>
              <a:rPr lang="zh-CN" altLang="en-US" sz="4800" b="1" dirty="0"/>
              <a:t/>
            </a:r>
            <a:br>
              <a:rPr lang="zh-CN" altLang="en-US" sz="4800" b="1" dirty="0"/>
            </a:br>
            <a:r>
              <a:rPr lang="zh-CN" altLang="en-US" sz="6000" b="1" dirty="0" smtClean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你</a:t>
            </a:r>
            <a:r>
              <a:rPr lang="zh-CN" altLang="en-US" sz="60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从未改</a:t>
            </a:r>
            <a:r>
              <a:rPr lang="zh-CN" altLang="en-US" sz="6000" b="1" dirty="0" smtClean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变 </a:t>
            </a:r>
            <a:r>
              <a:rPr lang="en-US" altLang="zh-CN" sz="6000" b="1" dirty="0" smtClean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(8X)</a:t>
            </a:r>
            <a:endParaRPr lang="en-US" sz="6000" b="1" dirty="0">
              <a:solidFill>
                <a:srgbClr val="973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8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6985" y="748658"/>
            <a:ext cx="1063916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Even when I don’t see it,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You’re working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Even when I don’t feel it,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You’re working</a:t>
            </a:r>
          </a:p>
          <a:p>
            <a:pPr algn="ctr"/>
            <a:endParaRPr lang="en-US" altLang="zh-CN" sz="4400" b="1" dirty="0"/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  <a:latin typeface="+mn-lt"/>
              </a:rPr>
              <a:t>即</a:t>
            </a:r>
            <a:r>
              <a:rPr lang="zh-CN" altLang="en-US" sz="5400" b="1" dirty="0" smtClean="0">
                <a:solidFill>
                  <a:srgbClr val="973942"/>
                </a:solidFill>
                <a:latin typeface="+mn-lt"/>
              </a:rPr>
              <a:t>使</a:t>
            </a:r>
            <a:r>
              <a:rPr lang="zh-CN" altLang="en-US" sz="5400" b="1" dirty="0">
                <a:solidFill>
                  <a:srgbClr val="973942"/>
                </a:solidFill>
                <a:latin typeface="+mn-lt"/>
              </a:rPr>
              <a:t>我未看见你在动工</a:t>
            </a:r>
            <a:endParaRPr lang="en-US" altLang="zh-CN" sz="5400" b="1" dirty="0">
              <a:solidFill>
                <a:srgbClr val="973942"/>
              </a:solidFill>
              <a:latin typeface="+mn-lt"/>
            </a:endParaRPr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  <a:latin typeface="+mn-lt"/>
              </a:rPr>
              <a:t>即</a:t>
            </a:r>
            <a:r>
              <a:rPr lang="zh-CN" altLang="en-US" sz="5400" b="1" dirty="0" smtClean="0">
                <a:solidFill>
                  <a:srgbClr val="973942"/>
                </a:solidFill>
                <a:latin typeface="+mn-lt"/>
              </a:rPr>
              <a:t>使</a:t>
            </a:r>
            <a:r>
              <a:rPr lang="zh-CN" altLang="en-US" sz="5400" b="1" dirty="0">
                <a:solidFill>
                  <a:srgbClr val="973942"/>
                </a:solidFill>
                <a:latin typeface="+mn-lt"/>
              </a:rPr>
              <a:t>我没感觉你在动工</a:t>
            </a:r>
            <a:endParaRPr lang="en-US" sz="5400" b="1" dirty="0">
              <a:solidFill>
                <a:srgbClr val="97394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2602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5486" y="444846"/>
            <a:ext cx="10824519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 never stop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 never stop working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 never stop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 never stop working</a:t>
            </a:r>
          </a:p>
          <a:p>
            <a:pPr algn="ctr"/>
            <a:endParaRPr lang="en-US" sz="4400" b="1" dirty="0">
              <a:solidFill>
                <a:srgbClr val="973942"/>
              </a:solidFill>
            </a:endParaRPr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</a:rPr>
              <a:t>你不停止 你不停</a:t>
            </a:r>
            <a:r>
              <a:rPr lang="zh-CN" altLang="en-US" sz="5400" b="1" dirty="0" smtClean="0">
                <a:solidFill>
                  <a:srgbClr val="973942"/>
                </a:solidFill>
              </a:rPr>
              <a:t>止</a:t>
            </a:r>
            <a:r>
              <a:rPr lang="zh-CN" altLang="en-US" sz="5400" b="1" dirty="0">
                <a:solidFill>
                  <a:srgbClr val="973942"/>
                </a:solidFill>
              </a:rPr>
              <a:t>动工</a:t>
            </a:r>
            <a:endParaRPr lang="en-US" altLang="zh-CN" sz="5400" b="1" dirty="0">
              <a:solidFill>
                <a:srgbClr val="973942"/>
              </a:solidFill>
            </a:endParaRPr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</a:rPr>
              <a:t>你不停</a:t>
            </a:r>
            <a:r>
              <a:rPr lang="zh-CN" altLang="en-US" sz="5400" b="1" dirty="0" smtClean="0">
                <a:solidFill>
                  <a:srgbClr val="973942"/>
                </a:solidFill>
              </a:rPr>
              <a:t>止</a:t>
            </a:r>
            <a:r>
              <a:rPr lang="zh-CN" altLang="en-US" sz="5400" b="1" dirty="0">
                <a:solidFill>
                  <a:srgbClr val="973942"/>
                </a:solidFill>
              </a:rPr>
              <a:t>动工</a:t>
            </a:r>
            <a:endParaRPr lang="en-US" sz="5400" b="1" dirty="0">
              <a:solidFill>
                <a:srgbClr val="973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25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06912" y="554694"/>
            <a:ext cx="109325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/>
              </a:rPr>
              <a:t>Even when I don’t see it,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/>
              </a:rPr>
              <a:t>You’re 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/>
              </a:rPr>
              <a:t>working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/>
              </a:rPr>
              <a:t>Even when I don’t feel it, 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/>
              </a:rPr>
              <a:t>Y</a:t>
            </a:r>
            <a:r>
              <a:rPr kumimoji="0" lang="en-US" altLang="zh-CN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/>
              </a:rPr>
              <a:t>o</a:t>
            </a:r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sym typeface="Arial"/>
              </a:rPr>
              <a:t>u’re working</a:t>
            </a:r>
          </a:p>
          <a:p>
            <a:pPr algn="ctr"/>
            <a:r>
              <a:rPr lang="en-US" sz="4000" b="1" dirty="0">
                <a:solidFill>
                  <a:srgbClr val="002060"/>
                </a:solidFill>
              </a:rPr>
              <a:t>You never </a:t>
            </a:r>
            <a:r>
              <a:rPr lang="en-US" sz="4000" b="1" dirty="0" err="1" smtClean="0">
                <a:solidFill>
                  <a:srgbClr val="002060"/>
                </a:solidFill>
              </a:rPr>
              <a:t>stop,You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r>
              <a:rPr lang="en-US" sz="4000" b="1" dirty="0">
                <a:solidFill>
                  <a:srgbClr val="002060"/>
                </a:solidFill>
              </a:rPr>
              <a:t>never stop </a:t>
            </a:r>
            <a:r>
              <a:rPr lang="en-US" sz="4000" b="1" dirty="0" smtClean="0">
                <a:solidFill>
                  <a:srgbClr val="002060"/>
                </a:solidFill>
              </a:rPr>
              <a:t>working 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（</a:t>
            </a:r>
            <a:r>
              <a:rPr lang="en-US" altLang="zh-CN" sz="4000" b="1" dirty="0" smtClean="0">
                <a:solidFill>
                  <a:srgbClr val="002060"/>
                </a:solidFill>
              </a:rPr>
              <a:t>3X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）</a:t>
            </a:r>
            <a:endParaRPr lang="en-US" sz="4000" b="1" dirty="0">
              <a:solidFill>
                <a:srgbClr val="00206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zh-CN" altLang="en-US" sz="4400" b="1" dirty="0">
                <a:solidFill>
                  <a:srgbClr val="973942"/>
                </a:solidFill>
              </a:rPr>
              <a:t>即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sym typeface="Arial"/>
              </a:rPr>
              <a:t>使</a:t>
            </a: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sym typeface="Arial"/>
              </a:rPr>
              <a:t>我未看见你在动工</a:t>
            </a:r>
            <a:endParaRPr kumimoji="0" lang="en-US" altLang="zh-CN" sz="44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zh-CN" altLang="en-US" sz="4400" b="1" dirty="0">
                <a:solidFill>
                  <a:srgbClr val="973942"/>
                </a:solidFill>
              </a:rPr>
              <a:t>即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sym typeface="Arial"/>
              </a:rPr>
              <a:t>使</a:t>
            </a: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sym typeface="Arial"/>
              </a:rPr>
              <a:t>我没感觉你在动</a:t>
            </a:r>
            <a:r>
              <a:rPr kumimoji="0" lang="zh-CN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sym typeface="Arial"/>
              </a:rPr>
              <a:t>工</a:t>
            </a:r>
            <a:endParaRPr kumimoji="0" lang="en-US" altLang="zh-CN" sz="4400" b="1" i="0" u="none" strike="noStrike" kern="0" cap="none" spc="0" normalizeH="0" baseline="0" noProof="0" dirty="0" smtClean="0">
              <a:ln>
                <a:noFill/>
              </a:ln>
              <a:solidFill>
                <a:srgbClr val="973942"/>
              </a:solidFill>
              <a:effectLst/>
              <a:uLnTx/>
              <a:uFillTx/>
              <a:sym typeface="Arial"/>
            </a:endParaRPr>
          </a:p>
          <a:p>
            <a:pPr algn="ctr">
              <a:defRPr/>
            </a:pPr>
            <a:r>
              <a:rPr lang="zh-CN" altLang="en-US" sz="4400" b="1" dirty="0">
                <a:solidFill>
                  <a:srgbClr val="973942"/>
                </a:solidFill>
              </a:rPr>
              <a:t>你不停止 你不停止动</a:t>
            </a:r>
            <a:r>
              <a:rPr lang="zh-CN" altLang="en-US" sz="4400" b="1" dirty="0" smtClean="0">
                <a:solidFill>
                  <a:srgbClr val="973942"/>
                </a:solidFill>
              </a:rPr>
              <a:t>工 </a:t>
            </a:r>
            <a:endParaRPr lang="en-US" altLang="zh-CN" sz="4400" b="1" dirty="0" smtClean="0">
              <a:solidFill>
                <a:srgbClr val="973942"/>
              </a:solidFill>
            </a:endParaRPr>
          </a:p>
          <a:p>
            <a:pPr algn="ctr">
              <a:defRPr/>
            </a:pPr>
            <a:r>
              <a:rPr lang="zh-CN" altLang="en-US" sz="4400" b="1" dirty="0" smtClean="0">
                <a:solidFill>
                  <a:srgbClr val="973942"/>
                </a:solidFill>
              </a:rPr>
              <a:t>（</a:t>
            </a:r>
            <a:r>
              <a:rPr lang="en-US" altLang="zh-CN" sz="4400" b="1" dirty="0" smtClean="0">
                <a:solidFill>
                  <a:srgbClr val="973942"/>
                </a:solidFill>
              </a:rPr>
              <a:t>3X</a:t>
            </a:r>
            <a:r>
              <a:rPr lang="zh-CN" altLang="en-US" sz="4400" b="1" dirty="0" smtClean="0">
                <a:solidFill>
                  <a:srgbClr val="973942"/>
                </a:solidFill>
              </a:rPr>
              <a:t>）</a:t>
            </a:r>
            <a:endParaRPr lang="en-US" altLang="zh-CN" sz="4400" b="1" dirty="0">
              <a:solidFill>
                <a:srgbClr val="973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12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062" y="797510"/>
            <a:ext cx="119798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altLang="zh-CN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You’re</a:t>
            </a:r>
            <a:r>
              <a:rPr kumimoji="0" lang="en-US" altLang="zh-CN" sz="4800" b="1" i="0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Way maker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miracle worker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Promise keeper, 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light </a:t>
            </a: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in the 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darkness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My God, that is who You </a:t>
            </a:r>
            <a:r>
              <a:rPr kumimoji="0" 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are </a:t>
            </a: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（</a:t>
            </a:r>
            <a:r>
              <a:rPr lang="en-US" altLang="zh-CN" sz="4800" b="1" dirty="0">
                <a:solidFill>
                  <a:srgbClr val="002060"/>
                </a:solidFill>
              </a:rPr>
              <a:t>4</a:t>
            </a:r>
            <a:r>
              <a:rPr kumimoji="0" lang="en-US" altLang="zh-CN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X</a:t>
            </a: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）</a:t>
            </a:r>
            <a:endParaRPr kumimoji="0" lang="en-US" sz="48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你</a:t>
            </a: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是 </a:t>
            </a: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开路者 </a:t>
            </a:r>
            <a:r>
              <a:rPr kumimoji="0" lang="en-US" altLang="zh-CN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,</a:t>
            </a: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神</a:t>
            </a: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迹创造</a:t>
            </a: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者</a:t>
            </a:r>
            <a:endParaRPr kumimoji="0" lang="en-US" altLang="zh-CN" sz="4800" b="1" i="0" u="none" strike="noStrike" kern="0" cap="none" spc="0" normalizeH="0" baseline="0" noProof="0" dirty="0" smtClean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持守诺言 </a:t>
            </a: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，黑</a:t>
            </a: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暗中的</a:t>
            </a: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光</a:t>
            </a:r>
            <a:endParaRPr kumimoji="0" lang="en-US" altLang="zh-CN" sz="4800" b="1" i="0" u="none" strike="noStrike" kern="0" cap="none" spc="0" normalizeH="0" baseline="0" noProof="0" dirty="0" smtClean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我神 你从未改</a:t>
            </a:r>
            <a:r>
              <a:rPr kumimoji="0" lang="zh-CN" altLang="en-US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变 </a:t>
            </a:r>
            <a:r>
              <a:rPr kumimoji="0" lang="en-US" altLang="zh-CN" sz="48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(4X)</a:t>
            </a:r>
            <a:endParaRPr kumimoji="0" lang="en-US" altLang="zh-CN" sz="5400" b="1" i="0" u="none" strike="noStrike" kern="0" cap="none" spc="0" normalizeH="0" baseline="0" noProof="0" dirty="0" smtClean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5560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45918" y="1092086"/>
            <a:ext cx="9648795" cy="53553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 are here,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moving in our midst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I worship You, I worship You</a:t>
            </a:r>
          </a:p>
          <a:p>
            <a:pPr algn="ctr"/>
            <a:r>
              <a:rPr lang="zh-CN" altLang="en-US" sz="4400" dirty="0"/>
              <a:t/>
            </a:r>
            <a:br>
              <a:rPr lang="zh-CN" altLang="en-US" sz="4400" dirty="0"/>
            </a:br>
            <a:r>
              <a:rPr lang="zh-CN" altLang="en-US" sz="5400" b="1" dirty="0">
                <a:solidFill>
                  <a:srgbClr val="A50021"/>
                </a:solidFill>
                <a:latin typeface="+mj-lt"/>
              </a:rPr>
              <a:t>你在这 在这里运行</a:t>
            </a:r>
            <a:endParaRPr lang="en-US" altLang="zh-CN" sz="5400" b="1" dirty="0">
              <a:solidFill>
                <a:srgbClr val="A50021"/>
              </a:solidFill>
              <a:latin typeface="+mj-lt"/>
            </a:endParaRPr>
          </a:p>
          <a:p>
            <a:pPr algn="ctr"/>
            <a:r>
              <a:rPr lang="zh-CN" altLang="en-US" sz="5400" b="1" dirty="0">
                <a:solidFill>
                  <a:srgbClr val="A50021"/>
                </a:solidFill>
                <a:latin typeface="+mj-lt"/>
              </a:rPr>
              <a:t>我敬拜你 我敬拜你</a:t>
            </a:r>
            <a:endParaRPr lang="en-US" altLang="zh-CN" sz="5400" b="1" dirty="0">
              <a:solidFill>
                <a:srgbClr val="A50021"/>
              </a:solidFill>
              <a:latin typeface="+mj-lt"/>
            </a:endParaRPr>
          </a:p>
          <a:p>
            <a:pPr algn="ctr"/>
            <a:endParaRPr lang="en-US" b="1" dirty="0">
              <a:solidFill>
                <a:srgbClr val="444444"/>
              </a:solidFill>
              <a:latin typeface="Lato" panose="020F0502020204030203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1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57855" y="1513867"/>
            <a:ext cx="9114996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hat </a:t>
            </a: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is who You </a:t>
            </a: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are (6X)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/>
            </a:r>
            <a:b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zh-CN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你</a:t>
            </a: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从未改</a:t>
            </a:r>
            <a:r>
              <a:rPr kumimoji="0" lang="zh-CN" alt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变 </a:t>
            </a:r>
            <a:r>
              <a:rPr kumimoji="0" lang="en-US" altLang="zh-CN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(6X)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77236" y="5855855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End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62463" y="864756"/>
            <a:ext cx="9629559" cy="4924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You are here, 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working in this place</a:t>
            </a:r>
          </a:p>
          <a:p>
            <a:pPr algn="ctr"/>
            <a:r>
              <a:rPr lang="en-US" sz="5400" b="1" dirty="0">
                <a:solidFill>
                  <a:srgbClr val="002060"/>
                </a:solidFill>
                <a:latin typeface="+mj-lt"/>
              </a:rPr>
              <a:t>I worship You, I worship You</a:t>
            </a:r>
          </a:p>
          <a:p>
            <a:pPr algn="ctr"/>
            <a:endParaRPr lang="en-US" altLang="zh-CN" sz="4400" dirty="0">
              <a:solidFill>
                <a:srgbClr val="3333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  <a:latin typeface="+mj-lt"/>
                <a:ea typeface="微软雅黑" panose="020B0503020204020204" pitchFamily="34" charset="-122"/>
              </a:rPr>
              <a:t>你在这 在这里动工</a:t>
            </a:r>
            <a:endParaRPr lang="en-US" altLang="zh-CN" sz="5400" b="1" dirty="0">
              <a:solidFill>
                <a:srgbClr val="973942"/>
              </a:solidFill>
              <a:latin typeface="+mj-lt"/>
              <a:ea typeface="微软雅黑" panose="020B0503020204020204" pitchFamily="34" charset="-122"/>
            </a:endParaRPr>
          </a:p>
          <a:p>
            <a:pPr algn="ctr"/>
            <a:r>
              <a:rPr lang="zh-CN" altLang="en-US" sz="5400" b="1" dirty="0">
                <a:solidFill>
                  <a:srgbClr val="973942"/>
                </a:solidFill>
                <a:latin typeface="+mj-lt"/>
                <a:ea typeface="微软雅黑" panose="020B0503020204020204" pitchFamily="34" charset="-122"/>
              </a:rPr>
              <a:t>我敬拜你</a:t>
            </a:r>
            <a:r>
              <a:rPr lang="en-US" altLang="zh-CN" sz="5400" b="1" dirty="0">
                <a:solidFill>
                  <a:srgbClr val="973942"/>
                </a:solidFill>
                <a:latin typeface="+mj-lt"/>
                <a:ea typeface="微软雅黑" panose="020B0503020204020204" pitchFamily="34" charset="-122"/>
              </a:rPr>
              <a:t> </a:t>
            </a:r>
            <a:r>
              <a:rPr lang="zh-CN" altLang="en-US" sz="5400" b="1" dirty="0">
                <a:solidFill>
                  <a:srgbClr val="973942"/>
                </a:solidFill>
                <a:latin typeface="+mj-lt"/>
                <a:ea typeface="微软雅黑" panose="020B0503020204020204" pitchFamily="34" charset="-122"/>
              </a:rPr>
              <a:t>我敬拜你</a:t>
            </a:r>
            <a:endParaRPr lang="en-US" altLang="zh-CN" sz="5400" b="1" dirty="0">
              <a:solidFill>
                <a:srgbClr val="973942"/>
              </a:solidFill>
              <a:latin typeface="+mj-lt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279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062" y="624027"/>
            <a:ext cx="119798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354"/>
            <a:r>
              <a:rPr lang="en-US" sz="6000" b="1" dirty="0">
                <a:solidFill>
                  <a:srgbClr val="002060"/>
                </a:solidFill>
              </a:rPr>
              <a:t>You are </a:t>
            </a:r>
          </a:p>
          <a:p>
            <a:pPr algn="ctr" defTabSz="914354"/>
            <a:r>
              <a:rPr lang="en-US" sz="6000" b="1" dirty="0" smtClean="0">
                <a:solidFill>
                  <a:srgbClr val="002060"/>
                </a:solidFill>
              </a:rPr>
              <a:t>Way maker</a:t>
            </a:r>
            <a:r>
              <a:rPr lang="en-US" sz="6000" b="1" dirty="0">
                <a:solidFill>
                  <a:srgbClr val="002060"/>
                </a:solidFill>
              </a:rPr>
              <a:t>, </a:t>
            </a:r>
          </a:p>
          <a:p>
            <a:pPr algn="ctr" defTabSz="914354"/>
            <a:r>
              <a:rPr lang="en-US" sz="6000" b="1" dirty="0">
                <a:solidFill>
                  <a:srgbClr val="002060"/>
                </a:solidFill>
              </a:rPr>
              <a:t>miracle worker</a:t>
            </a:r>
          </a:p>
          <a:p>
            <a:pPr algn="ctr" defTabSz="914354"/>
            <a:endParaRPr lang="en-US" altLang="zh-CN" sz="4800" b="1" dirty="0">
              <a:solidFill>
                <a:srgbClr val="444444"/>
              </a:solidFill>
              <a:latin typeface="Lato" panose="020F0502020204030203" pitchFamily="34" charset="0"/>
            </a:endParaRPr>
          </a:p>
          <a:p>
            <a:pPr algn="ctr" defTabSz="914354"/>
            <a:r>
              <a:rPr lang="zh-CN" altLang="en-US" sz="6000" b="1" dirty="0">
                <a:solidFill>
                  <a:srgbClr val="973942"/>
                </a:solidFill>
              </a:rPr>
              <a:t>你是 </a:t>
            </a:r>
            <a:r>
              <a:rPr lang="zh-CN" altLang="en-US" sz="60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开路者 </a:t>
            </a:r>
            <a:endParaRPr lang="en-US" altLang="zh-CN" sz="6000" b="1" dirty="0">
              <a:solidFill>
                <a:srgbClr val="9739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defTabSz="914354"/>
            <a:r>
              <a:rPr lang="zh-CN" altLang="en-US" sz="60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神迹创造者</a:t>
            </a:r>
            <a:endParaRPr lang="en-US" altLang="zh-CN" sz="6000" b="1" dirty="0">
              <a:solidFill>
                <a:srgbClr val="9739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129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4945" y="1284204"/>
            <a:ext cx="113549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+mj-lt"/>
              </a:rPr>
              <a:t>Promise keeper, </a:t>
            </a:r>
          </a:p>
          <a:p>
            <a:pPr algn="ctr"/>
            <a:r>
              <a:rPr lang="en-US" sz="6000" b="1" dirty="0">
                <a:solidFill>
                  <a:srgbClr val="002060"/>
                </a:solidFill>
                <a:latin typeface="+mj-lt"/>
              </a:rPr>
              <a:t>light in the darkness</a:t>
            </a:r>
          </a:p>
          <a:p>
            <a:pPr algn="ctr"/>
            <a:endParaRPr lang="en-US" altLang="zh-CN" sz="4800" b="1" dirty="0">
              <a:solidFill>
                <a:srgbClr val="444444"/>
              </a:solidFill>
              <a:latin typeface="Lato" panose="020F0502020204030203" pitchFamily="34" charset="0"/>
            </a:endParaRPr>
          </a:p>
          <a:p>
            <a:pPr lvl="0" algn="ctr">
              <a:defRPr/>
            </a:pPr>
            <a:r>
              <a:rPr lang="zh-CN" altLang="en-US" sz="60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持守诺言 </a:t>
            </a:r>
            <a:endParaRPr lang="en-US" altLang="zh-CN" sz="6000" b="1" dirty="0">
              <a:solidFill>
                <a:srgbClr val="97394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 algn="ctr">
              <a:defRPr/>
            </a:pPr>
            <a:r>
              <a:rPr lang="zh-CN" altLang="en-US" sz="60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黑暗中的光</a:t>
            </a:r>
            <a:endParaRPr lang="en-US" sz="6000" b="1" dirty="0">
              <a:solidFill>
                <a:srgbClr val="973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5623" y="1962985"/>
            <a:ext cx="10480754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latin typeface="+mj-lt"/>
              </a:rPr>
              <a:t>My God, that is who You are</a:t>
            </a:r>
          </a:p>
          <a:p>
            <a:pPr algn="ctr"/>
            <a:r>
              <a:rPr lang="zh-CN" altLang="en-US" sz="4800" b="1" dirty="0"/>
              <a:t/>
            </a:r>
            <a:br>
              <a:rPr lang="zh-CN" altLang="en-US" sz="4800" b="1" dirty="0"/>
            </a:br>
            <a:r>
              <a:rPr lang="zh-CN" altLang="en-US" sz="6000" b="1" dirty="0">
                <a:solidFill>
                  <a:srgbClr val="97394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我神 你从未改变</a:t>
            </a:r>
            <a:endParaRPr lang="en-US" sz="6000" b="1" dirty="0">
              <a:solidFill>
                <a:srgbClr val="9739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66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6062" y="624027"/>
            <a:ext cx="1197987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You are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Way maker</a:t>
            </a: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miracle worker</a:t>
            </a: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Lato" panose="020F0502020204030203" pitchFamily="34" charset="0"/>
              <a:cs typeface="Arial"/>
              <a:sym typeface="Arial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你是 </a:t>
            </a: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开路者 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  <a:p>
            <a:pPr marL="0" marR="0" lvl="0" indent="0" algn="ct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神迹创造者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379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4945" y="1284204"/>
            <a:ext cx="1135491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Promise keeper,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light in the darkness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altLang="zh-CN" sz="4800" b="1" i="0" u="none" strike="noStrike" kern="0" cap="none" spc="0" normalizeH="0" baseline="0" noProof="0" dirty="0">
              <a:ln>
                <a:noFill/>
              </a:ln>
              <a:solidFill>
                <a:srgbClr val="444444"/>
              </a:solidFill>
              <a:effectLst/>
              <a:uLnTx/>
              <a:uFillTx/>
              <a:latin typeface="Lato" panose="020F0502020204030203" pitchFamily="34" charset="0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持守诺言 </a:t>
            </a:r>
            <a:endParaRPr kumimoji="0" lang="en-US" altLang="zh-CN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黑暗中的光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49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55623" y="1962985"/>
            <a:ext cx="10480754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My God, that is who You are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/>
            </a:r>
            <a:br>
              <a:rPr kumimoji="0" lang="zh-CN" alt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zh-CN" altLang="en-US" sz="6000" b="1" i="0" u="none" strike="noStrike" kern="0" cap="none" spc="0" normalizeH="0" baseline="0" noProof="0" dirty="0">
                <a:ln>
                  <a:noFill/>
                </a:ln>
                <a:solidFill>
                  <a:srgbClr val="973942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/>
                <a:sym typeface="Arial"/>
              </a:rPr>
              <a:t>我神 你从未改变</a:t>
            </a:r>
            <a:endParaRPr kumimoji="0" lang="en-US" sz="6000" b="1" i="0" u="none" strike="noStrike" kern="0" cap="none" spc="0" normalizeH="0" baseline="0" noProof="0" dirty="0">
              <a:ln>
                <a:noFill/>
              </a:ln>
              <a:solidFill>
                <a:srgbClr val="973942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32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12894</TotalTime>
  <Words>476</Words>
  <Application>Microsoft Office PowerPoint</Application>
  <PresentationFormat>Custom</PresentationFormat>
  <Paragraphs>106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1_Default Design</vt:lpstr>
      <vt:lpstr>自訂設計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Lu-Tao Wang</dc:creator>
  <cp:lastModifiedBy>wangps</cp:lastModifiedBy>
  <cp:revision>688</cp:revision>
  <dcterms:created xsi:type="dcterms:W3CDTF">1999-09-19T02:56:02Z</dcterms:created>
  <dcterms:modified xsi:type="dcterms:W3CDTF">2025-01-05T03:36:34Z</dcterms:modified>
</cp:coreProperties>
</file>